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7"/>
  </p:notesMasterIdLst>
  <p:sldIdLst>
    <p:sldId id="256" r:id="rId3"/>
    <p:sldId id="257" r:id="rId4"/>
    <p:sldId id="258" r:id="rId5"/>
    <p:sldId id="259" r:id="rId6"/>
    <p:sldId id="260" r:id="rId7"/>
    <p:sldId id="2446" r:id="rId8"/>
    <p:sldId id="2461" r:id="rId9"/>
    <p:sldId id="262" r:id="rId10"/>
    <p:sldId id="2462" r:id="rId11"/>
    <p:sldId id="263" r:id="rId12"/>
    <p:sldId id="264" r:id="rId13"/>
    <p:sldId id="265" r:id="rId14"/>
    <p:sldId id="266" r:id="rId15"/>
    <p:sldId id="267" r:id="rId16"/>
    <p:sldId id="268" r:id="rId17"/>
    <p:sldId id="269" r:id="rId18"/>
    <p:sldId id="270" r:id="rId19"/>
    <p:sldId id="286" r:id="rId20"/>
    <p:sldId id="287"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463" r:id="rId35"/>
    <p:sldId id="285"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varScale="1">
        <p:scale>
          <a:sx n="95" d="100"/>
          <a:sy n="95" d="100"/>
        </p:scale>
        <p:origin x="84" y="264"/>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10" Type="http://schemas.openxmlformats.org/officeDocument/2006/relationships/image" Target="../media/image3.png"/><Relationship Id="rId4" Type="http://schemas.microsoft.com/office/2007/relationships/media" Target="../media/media11.mp3"/><Relationship Id="rId9" Type="http://schemas.openxmlformats.org/officeDocument/2006/relationships/image" Target="../media/image15.jp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4.mp3"/><Relationship Id="rId7" Type="http://schemas.openxmlformats.org/officeDocument/2006/relationships/slideLayout" Target="../slideLayouts/slideLayout13.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audio" Target="../media/media15.mp3"/><Relationship Id="rId5" Type="http://schemas.microsoft.com/office/2007/relationships/media" Target="../media/media15.mp3"/><Relationship Id="rId10" Type="http://schemas.openxmlformats.org/officeDocument/2006/relationships/image" Target="../media/image3.png"/><Relationship Id="rId4" Type="http://schemas.openxmlformats.org/officeDocument/2006/relationships/audio" Target="../media/media14.mp3"/><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856" y="769666"/>
            <a:ext cx="7152708" cy="4023397"/>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2688</Words>
  <Application>Microsoft Office PowerPoint</Application>
  <PresentationFormat>On-screen Show (16:9)</PresentationFormat>
  <Paragraphs>315</Paragraphs>
  <Slides>34</Slides>
  <Notes>32</Notes>
  <HiddenSlides>0</HiddenSlides>
  <MMClips>18</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Courier New</vt:lpstr>
      <vt:lpstr>Wingdings</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Sincyr</cp:lastModifiedBy>
  <cp:revision>22</cp:revision>
  <dcterms:modified xsi:type="dcterms:W3CDTF">2020-04-28T14:41:59Z</dcterms:modified>
</cp:coreProperties>
</file>